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8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3:48:45.64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82 0,'26'0'79,"1"0"-64,-1 0-15,80 0 16,-53 0-16,26 0 15,1 0-15,-27 0 16,52 27-16,1-27 16,-79 0-16,26 26 15,-1-26-15,-25 0 16,-1 0-16,1 0 16,-1 0-16,1 27 15,-1-27-15,1 0 16,-1 0-16,27 0 15,-26 0-15,-1 0 16,0 0 0,1 0-1,-1 0-15,1 0 16,-1 0 0,1 0-1,-1 0 1,1 0-1,-1 0 1,1 0-16,-1 0 16,0 0-16,1 0 31,-1 0-31,1 0 16,26 0-1,-27 0-15,1 0 16,-1 0-1,1 0-15,-1 0 16,1 0-16,-1 0 16,0 0-1,1 0 1,-1 0-16,27 0 16,-26 0-16,-1 0 15,27 0 1,0-27-16,-27 27 15,27 0-15,0 0 16,-26 0-16,26 0 16,0-26-1,0 26-15,-1-27 16,-25 27-16,26 0 16,-27 0-16,27-26 15,0 26-15,0-27 16,-27 27-1,27 0-15,-26 0 16,-1 0-16,27 0 16,-26 0-16,26 0 15,-27 0 1,27 0-16,0 0 16,-27 0-16,27 0 15,0 0 1,-26 0-16,26 0 15,-27 0-15,0 0 16,1 0-16,-1 0 16,1 0-16,-27-26 15,26 26-15,1 0 16,-1 0 15,1 0-15,-1 0 15,1 0-31,26 0 16,-1 0-16,1 0 15,0 0-15,0 0 16,27 0-16,-28 26 16,1-26-16,27 0 15,-27 0-15,-27 0 16,1 0-16,-1 0 15,1 0 1,-27 27 0,26-27-1,0 0 32,1 0-47,52 0 16,-26 0-16,27 26 15,-1-26-15,-26 0 16,26 0-16,-26 0 16,0 0-16,0 0 15,0 0-15,-27 0 16,27 0-16,-26 0 16,26 27-1,0-27-15,-27 0 16,27 26-16,0-26 15,0 0-15,-27 0 16,1 0 0,26 0-16,-27 0 15,1 0-15,-1 0 16,27 0 0,-27 0-16,27 0 15,0 0-15,-26 0 16,26 0-16,-27 0 15,27 0-15,-27 0 16,27 0-16,-26 0 16,26 0-16,-27 0 15,1 0 1,26 0-16,-27 0 16,27 0-16,0 53 15,0-53-15,0 0 16,0 0-16,26 0 15,-26 0-15,26 27 16,-52-27-16,26 0 16,0 0-16,-27 0 15,0 0 1,1 0-16,26 0 0,-27 0 16,27 0-1,-26 0-15,26 0 16,-27 0-1,0 0-15,27 0 16,0 0-16,0 0 16,0 0-16,0 26 15,0-26 1,26 0-16,-26 27 16,0-27-16,0 0 0,0 0 15,0 0-15,-27 0 16,80 0-1,-53 0-15,0 0 16,-26 0-16,25 0 16,1 0-16,-26 0 15,26 0-15,-27 0 16,27 0-16,0 0 16,-27 0-1,1 0-15,-1 0 16,27 0-16,-26 0 15,26 0 1,0 0-16,0 0 16,-1 0-16,28 0 15,-1 0-15,27 0 16,-80 0-16,27 0 16,0 0-16,0 0 15,-26 0-15,26 0 16,-27 0-16,1 0 15,25 0 1,-25 0-16,-1 0 16,1 0-16,-1 0 15,1 0-15,-1 0 16,27 26-16,0-26 16,0 0-16,-27 0 15,1 0-15,26 0 16,-27 0-16,27 0 15,-26 0 1,-1 0-16,27 0 16,0 0-16,-27 0 15,1 0-15,-1 0 16,27 0-16,-26 0 16,-1 0-16,1 0 15,-1 0-15,0 0 16,27 0-16,-26 0 15,26 26-15,0-26 16,0 0-16,0 0 16,26 0-1,-26 0-15,0 0 16,0 0-16,0 0 16,-1 0-16,1 0 15,0 0-15,0 0 16,0 0-16,0 0 15,0 0-15,-27 0 16,1 0-16,26 0 16,-27 0-16,27 0 15,0 0-15,-26 0 16,-1 0-16,27 0 16,0 0-16,0 0 15,0 0-15,0 0 16,0 0-16,-27 0 15,27 0-15,0 0 16,0 0 0,-27 0-16,27 0 15,-26 0-15,-1 0 16,0 0-16,1 0 16,-1 0-16,1 0 15,-1 0-15,1 0 16,-1 0-16,1 0 15,26 0 1,26 0-16,-26 0 16,26 0-16,27 0 15,-27 0-15,1 0 16,-1 0-16,1 0 16,-27 0-16,52 0 15,-52 0-15,0-26 16,0 26-1,0 0-15,0 0 16,-27 0-16,27-26 16,27 26-16,-54 0 15,27 0-15,26 0 16,-26 0-16,0 0 16,0 0-16,-26 0 15,-1 0 1,1 0-16,-1 0 15,0 26-15,1-26 16,-1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6:18:04.46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81 0,'80'0'0,"-1"0"15,1 0-15,-28 26 16,1-26-16,0 0 16,0 0-16,-26 0 15,26 0 1,-27 0 0,1 0-1,-1 0-15,27 0 16,-27 0-16,1 0 15,-1 0-15,1 0 16,26 0 0,0 0-16,-27 0 15,27 0-15,-27 0 16,1 0 0,-1 0-16,27 0 15,0 0-15,27 0 16,-1 0-16,-53 0 15,54 0-15,-1 0 16,-26 0-16,26 0 16,-26 0-16,0 0 15,27 0-15,25 0 16,-78 0-16,26 0 16,53 0-16,-27 0 15,-26-26-15,26 26 16,-26 0-16,27 0 15,-27 0-15,79 0 16,-53 0-16,1 0 16,52 0-16,-106 0 15,107 0-15,-28 0 16,54 0-16,-27 0 16,-26 0-16,27 0 15,-54 0-15,0 0 16,-26 0-16,27 0 15,-54 0-15,53 0 16,-26 0-16,27 0 16,-1 0-16,27 0 15,-27 0-15,-26 0 16,-26 0-16,-1 0 16,1 0-16,26 0 15,-1 0-15,-25 0 16,26 0-16,0 0 15,0 0-15,-27 0 16,27 0-16,53 0 16,-80 0-16,107 0 15,-28 0-15,1 0 16,-26 0-16,-27 0 16,26 0-16,27 0 15,0 0-15,-1 0 16,28 0-16,-54 0 15,1 0-15,52 0 16,-53 0-16,27 0 16,26 0-16,-52 0 15,-1 0-15,-26 0 16,26 0-16,-26 0 16,27 0-16,-27 0 15,-1 0-15,1 0 16,0-27-16,0 27 15,0 0-15,0 0 16,26 0-16,-26 0 16,-26 0-16,26 0 15,0 0-15,0 0 16,-1 0 0,1 0-16,0 0 15,27 0-15,-27 0 16,0 0-16,26 0 15,27 0-15,0 0 16,-27 0-16,53 0 16,-26 0-16,-27 0 15,54 0-15,-27 0 16,-1 0-16,1 0 16,27 0-16,-54 0 15,0 0-15,1 0 16,-1 0-16,27 0 15,-27 0-15,1 0 16,-1 0-16,-26 0 16,26 0-16,27 0 15,-27 0-15,-26 0 16,27 0-16,-27 0 16,0 0-16,0 0 15,-1 0 1,-25 0-16,26 0 15,0 0-15,26 0 16,0 0-16,1 0 16,-27 0-1,79 0-15,-53 0 0,1 0 16,-27 0-16,26 0 16,-26 0-16,53 0 15,-27 0-15,1 0 16,-1 0-16,0 0 15,80 0 1,-53 0-16,-53 0 16,26 0-16,1 0 0,-1 0 15,0 0-15,27 0 16,-26 0-16,-1 0 16,0 0-16,1 0 15,26 0 1,-27 0-16,0 0 15,27 0-15,-53 0 16,53 0-16,-53 0 0,26 0 16,-52 0-16,52 0 15,0 0-15,1 0 16,-27 0 0,26 0-16,0 0 15,27-26-15,-26 26 16,-27 0-16,-1 0 15,28 0-15,-54 0 16,1 0-16,-1 0 16,1 0-16,-1 0 15,1 0-15,-1 0 16,0 0-16,27 0 16,0 0-16,0 0 15,0 0-15,0 0 16,-26 0-16,25 0 15,28 0-15,-27 0 16,26 0-16,-52 0 16,25 0-16,1 0 15,0 0-15,0 0 16,-26 0 0,-27-27 30,26 27-46,27 0 16,-26 0 0,-1 0-16,0 0 15,1 0 1,-54 0 187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6:24:18.85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61 0,'26'-27'109,"27"27"-109,27 0 16,-1 0-16,80 0 15,-27 0-15,27 0 0,-53 0 16,52 0 0,28 0-16,-107 0 15,27 0-15,26 0 16,-52 0-16,-1 0 15,0 0-15,27 0 16,-27 0-16,1 0 16,-1 0-16,-26 0 15,27 0-15,-54 0 16,27 0-16,0 0 16,-27 0-16,27 0 15,0 0-15,-26 0 16,-1 27-16,27-27 15,-27 0-15,27 0 16,-26 0-16,-1 0 16,1 0-1,-1 0-15,27 0 16,0 0 0,-27 0-16,1 0 15,26 0-15,0 0 16,-27 0-16,27 0 15,-26 0-15,-1 0 16,0 0-16,1 0 31,-1 0-15,1 0-16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6:24:21.59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0 226 0,'53'0'172,"27"-26"-157,-27 26-15,0 0 16,-27-27-16,27 1 16,0 26-16,0 0 15,-27 0-15,27 0 16,-26 0 0,-27-27-16,26 27 15,1 0-15,-1 0 31,27 0 94,26 0-125,-26 0 16,0 0-16,26 0 16,-26 0-16,27 0 15,-1 0-15,1 0 16,-28 0-16,1 0 16,0 0-16,0 0 15,-26 0-15,26 0 16,-27 0-16,27 0 15,-27 0 1,27 0-16,-26 0 16,26 0-16,-27 0 15,27 0 1,-26 0-16,-1 0 16,27 0-16,0 0 15,-27 0 1,1 0-1,-1 0 1,1 0-16,-1 0 16,1 0-16,-1 0 15,27 0 1,-27 0-16,1 0 16,26 0-16,0 0 15,0 0 1,0 0-16,26 0 15,53 0-15,-105 0 16,-1 0-16,27 0 16,0-53-16,-27 53 15,1 0-15,-1 0 16,27 0-16,0 0 16,-26 0-16,-1 0 15,27 0-15,-27-26 16,1 26-16,-1 0 15,1 0-15,-1 0 16,1 0 15,-1 0 1,-26-27-32,27 27 15,-1 0 1,1 0 140,-1 0-140,0 0-1,1 0 1,-1 0-16,1 0 16,-1 0-1,1 0 1,-1 0-16,27 0 15,-26 0-15,26 0 16,-27 0-16,0 0 16,1 0-16,52 0 15,-26 0-15,0 0 16,0 27-16,26-27 16,-26 0-16,0 0 15,0 0-15,0 0 16,-26 0-16,-1 0 15,0 0 1,1 0-16,-1 0 16,1 0-16,26 0 15,-27 0-15,1 26 16,26-26-16,-27 0 16,0 0-1,1 0-15,-1 0 31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6:26:07.21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0 137 0,'53'0'718,"0"0"-718,26 0 16,-26 0 0,26 26-16,-26-26 0,0 0 15,-26 0 1,26 0-16,-53 27 0,26-27 16,1 0-1,-1 0-15,0 0 16,1 0 15,-1 0-31,1 0 31,-1 0-15,1 0 156,-1 0-172,27 0 15,0 0 1,0 0-16,0 0 16,-27 0-1,1 0-15,-1 0 0,1 0 16,-1 0 0,1 0-1,-1 0-15,1 0 0,-1 0 16,0 0-1,27 0-15,-26 0 16,-1 0 0,1 0-16,-1 0 0,1 0 31,-1 0-15,1 0-16,-1 0 15,27 0 1,-27 0-16,1 0 15,-1 0 1,27 0-16,0 0 16,0 0-16,0-27 15,26 27-15,1 0 16,52-26-16,-53 26 16,1 0-16,52-27 15,-105 27-15,52 0 16,0 0-16,1 0 15,-1-26-15,-26 26 16,0 0-16,-27 0 16,27 0-16,0 0 15,0 0-15,0 0 16,-27 0-16,27 0 16,0-27-16,53 27 15,-53 0 1,0 0-1,0 0-15,0 0 0,-27-26 16,27 26-16,0 0 16,-26 0-16,-1 0 15,0 0 1,27 0-16,0-27 16,0 27-1,0 0-15,0 0 16,0 0-16,-27 0 15,1 0-15,26 0 16,-27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6:26:08.90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8 0,'53'0'78,"53"0"-63,-27 0-15,1 0 16,-1 0-16,53 0 16,-26 0-16,-26 0 15,52 0-15,-26 0 16,0 0 0,-80 0-16,80 0 15,-53 0-15,0 0 0,0 0 16,0 0-1,0 0-15,-27 0 16,27 0-16,-27 0 16,27 26-1,-26-26 1,26 0-16,26 0 16,-26 0-1,-27 0-15,1 0 16,-1 0-16,27 0 15,-26 0-15,-1 0 16,27 0-16,-26 0 16,25 0-1,-25 0-15,-1 0 16,27 0-16,0 0 16,-26 0-1,26 0-15,-27 0 16,53 0-16,-26 0 15,27 0-15,-1 0 16,0 0-16,1 0 16,26 0-16,-27 0 15,0 0-15,1 0 16,52 0-16,-53 0 16,1 0-16,-1 0 15,-26 0-15,26 0 16,-26 0-16,0 0 15,-26 0-15,-1 0 16,1 0-16,-1 0 16,1 0-1,-27-26 17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6:36:05.88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0,'53'0'94,"26"0"-79,27 0-15,-26 0 16,26 0-16,52 27 16,107-27-16,26 0 15,-132 53-15,158-53 16,1 0-16,-54 0 16,107 0-16,-107 0 15,-131 26-15,184-26 16,-211 0-16,185 0 15,-79 0-15,-27 0 16,-79 0-16,52 0 16,-78 27-16,52-27 15,-53 0-15,1 0 16,-1 0-16,-26 0 16,53 0-16,-53 0 15,26 0-15,-26 0 16,0 0-16,26 0 15,-26 0-15,27 26 16,-54-26-16,54 0 16,-28 0-16,1 0 15,27 0-15,-27 0 16,26 0-16,-26 0 16,26 0-16,27 0 15,-53 0-15,79 0 16,-52 0-16,-1 0 15,-26 0-15,26 0 16,54 0-16,-27 0 16,-1 0-16,-25 0 15,26 0-15,-27 0 16,80 0-16,-27 0 16,27 0-16,-53 0 15,52 0-15,28 0 16,-28 0-16,1 0 15,-53 0-15,53 0 16,-27 0-16,-26 0 16,26 0-16,-26 0 15,0 0-15,0 0 16,-27 0-16,53 0 16,-26 0-16,-27 0 15,54 0-15,-80 0 16,52 0-16,1 0 15,-26 0-15,-27 0 16,26 0-16,27 0 16,0 0-16,-1 0 15,-25 0-15,52 0 16,-26 0-16,-27 0 16,27 0-16,-53 0 15,53 0-15,-27 0 16,1 0-16,25 0 15,-25 0-15,-1 0 16,-26 0-16,27 0 16,-54 0-16,27 0 15,0 0-15,0 0 16,0 0 0,0 0-16,-27 0 15,0 0-15,1 0 16,-1 0-16,1 0 15,-1 0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7:01:43.91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37 0,'53'0'109,"26"0"-109,27 0 16,52 0-16,54 0 15,-53 0-15,-27 0 16,-52 0-16,-1 0 16,0 0-16,-52 0 15,26 0-15,-27 0 16,27 0-16,0 0 16,26 0-16,1 0 15,-1 0-15,0 0 16,27 0-16,-53-27 15,-26 27-15,-1 0 16,27 0 0,0 0-16,0 0 15,0 0-15,0 0 16,0 0-16,0 0 16,-1 0-1,-25 0-15,-1 0 16,1 0-16,-1 0 15,27 0-15,0 0 16,27 0 0,-28 0-16,1 0 15,0 0-15,0 0 16,-26 0-16,26 0 16,-27 0-16,0 0 15,27 0-15,0 0 16,0 0-16,0 27 15,0-27-15,-26 0 16,25 26-16,28-26 16,-27 0-16,26 26 15,27-26-15,-53 27 16,53-27-16,-53 0 16,26 26-16,0-26 15,-26 0-15,0 27 16,53-27-16,-53 26 15,26-26-15,-26 0 16,0 0-16,0 0 16,26 27-16,-52-27 15,26 0 1,-27 0-16,27 0 16,0 0-16,0 0 15,-27 0-15,27 0 16,27 0-16,-54 0 15,54 0-15,-27 0 16,-27 0 0,27 0-16,0 0 15,-27 0-15,27 0 0,0 0 16,0 0-16,0 0 16,0 0-1,0 0-15,26 0 16,1 0-16,-28-27 15,28 27-15,26 0 16,-27-26-16,0 26 0,1 0 16,26-27-16,-27 27 15,27 0-15,-27 0 16,27 0 0,-53 0-16,26 0 15,-52 0-15,26 0 16,0 0-16,52 0 15,-52 0-15,53 0 0,-53 0 16,26 0-16,-26 0 16,27 0-1,-27 0-15,-27 0 16,54 0-16,-28 0 16,1 0-16,-26 0 15,26 0-15,-27 0 16,80 0-16,-53 0 15,26 0-15,-26 0 16,27 0-16,-27 0 16,-1 0-16,1 0 15,0 0-15,27 27 16,-1-27-16,-26 0 16,0 0-16,0 26 15,53-26-15,-53 0 16,52 0-16,-25 0 15,-1 0-15,-52 0 16,52 0-16,-26 0 16,26 0-16,1 27 15,-27-27-15,26 0 16,0 0-16,-26 0 16,0 0-16,-26 0 15,25 0-15,1 0 16,-26 0-16,26 0 15,-27 0-15,27 0 16,-26 0-16,52 0 16,-26 0-16,26 0 15,54 0-15,-54 0 16,0 0-16,54 0 16,-54 0-16,27 0 15,26 0-15,-53 0 16,1 0-16,-27 0 15,0 0-15,0 0 16,0 0-16,-27 0 16,27 0-16,-27 0 15,27 0-15,53 0 16,-53 0-16,26 0 16,27 0-16,0 0 15,-27 0-15,1 0 16,-1 0-16,1 0 15,-28 0-15,1 0 16,0 0-16,0 0 16,-26 0-16,26 0 15,-27 0-15,-26-27 16,27 27-16,-1 0 16,0 0-16,27 0 15,0-26-15,0 26 16,0-27-16,0 1 15,26 26-15,-26 0 16,-26-27-16,26 27 16,-27 0-1,1 0-15,26 0 16,-27 0-16,27 0 16,-27 0-16,1 0 15,26 0-15,-27 0 16,27 0-16,-26 0 31,-1-26 16,-26 0-31,26-1-16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7:02:42.66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4 0,'26'0'16,"27"0"-16,0 0 15,26 0-15,1 0 16,-1 0-16,27 0 16,-27 0-16,1 0 15,-27 0-15,26 0 16,0 0-16,54 0 16,-28 0-16,54 0 15,53 0-15,-80 0 16,80 0-16,-53 0 15,-54 0-15,28 0 16,-27 0-16,26 0 16,-26 0-16,52 0 15,-25 27-15,-1-27 16,27 0-16,-53 0 16,26 0-16,27 26 15,-1-26-15,1 0 16,-27 0-16,27 0 15,-79 0-15,25 27 16,81-27-16,-28 0 16,54 0-16,-106 0 15,53 0-15,-1 0 16,28 52-16,-28-52 16,1 0-16,-27 27 15,27-27-15,0 0 16,-53 26-16,79-26 15,53 27-15,-159-27 16,133 53-16,0-53 16,-54 26-16,-25-26 15,25 27-15,-52-27 16,27 26-16,-1-26 16,53 53-16,-53-53 15,-26 0-15,-26 0 16,25 0-16,-25 26 15,26-26-15,-1 0 16,-25 0-16,-1 0 16,1 27-16,25-27 15,-25 0-15,26 0 16,26 0-16,-53 0 16,1 0-16,-1 0 15,27 0-15,0 0 16,26 0-16,-53 0 15,27 0-15,27 0 16,25 0-16,1 0 16,-53 0-16,26 0 15,-26 0-15,26 0 16,-26 0-16,106 0 16,-106 0-16,105 0 15,-52 0-15,0 0 16,26 0-16,-79 0 15,53 0-15,-1 0 16,-25 0-16,25 0 16,-52 0-16,53 0 15,79-27-15,-79 27 16,0 0-16,-54 0 16,28 0-16,-27 0 15,-1 0-15,1 0 16,26 0-16,-105 0 15,105 0-15,-52-26 16,-1 26-16,-26 0 16,53-26-16,-53 26 15,0 0-15,-53-27 16,26 27-16,0 0 16,1 0-1,-1 0-15,1 0 0,26 0 16,0 0-1,-27 0-15,27-26 16,0 26-16,-27 0 16,27 0-16,-26 0 15,26 0 1,53 0-16,-80 0 16,80 0-16,-27 0 0,27 0 15,26-53 1,-26 53-16,0 0 15,-53 0-15,26 0 16,1 0-16,26 0 16,-1 0-16,-25-27 15,26 27-15,-1 0 16,-25 0-16,26 0 16,105-26-16,-78 26 15,-28 0-15,-25 0 16,-1 0-16,80 0 15,79 0-15,-79 0 16,-53 0-16,52 0 16,1 0-16,-27 0 15,1 0-15,-27 26 16,-27-26-16,-26 0 16,-27 0-16,1 0 15,-1 0 16,1 0 1,26 0-32,-27 0 15,80 0-15,-53 0 16,26 27-16,1-27 16,-1 0-16,53 0 15,-26 0-15,26 0 16,-52 0-16,-1 0 15,53 0-15,-26 0 16,26 0-16,-52 0 16,26 0-16,-27 0 15,53 0-15,-52 0 16,-1 0-16,27 0 16,-27 0-16,1 0 15,-27 0-15,26 0 16,0 0-16,-52 0 15,52 0-15,1 0 16,52 0-16,-26 0 16,26 0-16,-26 0 15,26 0-15,27 0 16,-53 0-16,-27 0 16,80 0-16,-106 0 15,26 0-15,-26 0 16,0 0-16,0 0 15,-27 0-15,27 0 16,0 0-16,0 0 16,26 0-16,-26 0 15,0 0-15,0 0 16,-26 0-16,-1 0 16,-79 0 124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7:45:54.73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0,'26'0'125,"27"0"-125,27 0 16,-27 26-16,26-26 15,53 0-15,-52 27 16,52-27-16,-53 0 15,1 0-15,-1 0 16,1 0-16,-28 0 16,1 0-16,27 0 15,-27 0-15,26 0 16,-26 0-16,0 0 16,0 26-16,0-26 15,0 0-15,-27 0 16,27 0-16,0 0 15,0 0-15,0 0 16,26 0-16,-26 0 16,26 0-16,1 0 15,-1 0-15,27 0 16,-80 0-16,27 0 16,0 0-16,53 0 15,-27 0-15,-52 0 16,26 0-16,0 0 15,53 0-15,-53 0 16,26 0-16,0 0 16,27 0-16,-53 0 15,79 0-15,-79 0 16,27 0-16,-27 0 16,-1 0-16,-25 0 15,-1 0-15,27 0 16,53 0-16,-79 0 15,78 0-15,1 0 16,-26 0-16,25 0 16,-25 0-16,-1 0 15,1 0-15,52 0 16,-53 0-16,1 0 16,-1 0-16,-26 0 15,53 0-15,-27 0 16,-26 0-16,0 0 15,-27 0-15,80 0 16,-53 0-16,27 0 16,-1 0-16,0 0 15,1 0-15,52 0 16,-26 0-16,26 0 16,-53 0-16,1 0 15,-1 0-15,-26 0 16,0 26-16,0-26 15,0 0-15,0 0 16,0 27-16,0-27 16,0 0-16,-1 0 15,28 0-15,-1 0 16,27 0-16,-27 0 16,1 0-16,52 0 15,-26 0-15,26 26 16,-26-26-16,-53 0 15,79 0-15,-52 0 16,-1 0-16,0 0 16,54 0-16,-54 0 15,0 0-15,1 0 16,26 27-16,-27-27 16,0 0-16,1 0 15,-1 0-15,-26 0 16,0 0-16,0 0 15,26 0-15,1 0 16,25 0-16,1 0 16,27 0-16,-28 0 15,-25 0-15,26 0 16,-27 0-16,0 0 16,1 0-16,52 0 15,-53 0 1,27 0-16,-53 0 15,79-27-15,80 27 0,-80 0 16,-26 0-16,27 0 16,-28 0-16,28 0 15,-28 0 1,-25 0-16,52 0 16,-52 0-16,-1 0 15,-26-26-15,26 26 16,-26 0-16,0 0 0,0 0 15,-27 0 1,27 0-16,0 0 16,0 0-1,0 0-15,-26 0 16,-1 0-16,27 0 16,-27 0-16,1 0 15,-1 0-15,1 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3:48:53.68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4 0,'26'0'125,"27"0"-125,0 0 15,26 0 1,-26 0-16,27 0 16,26 0-16,-54 0 15,1 0 1,0 0-16,0 0 16,0 0-16,27 0 15,-28 0-15,28 0 16,26 0-16,-80 0 15,27 0-15,79 0 16,-79 0-16,0 0 16,-26 0-16,-1 0 15,1 0 1,-1 0-16,0 0 16,1 0-16,26 0 15,-27 0 1,27 0-16,-26 0 15,-1 0 1,1 0-16,-1 0 16,0 0-16,1 0 31,-1 0-31,1 0 16,-1 0-16,1 0 15,-1 0-15,27 0 16,0 0-1,0 0-15,26 0 16,-26 27-16,0-27 16,0 0-16,0 0 15,0 0-15,0 0 16,-27 0-16,1 0 16,-1 0-16,1 0 15,-1 0 1,27 0-16,0 0 15,-27 0-15,1 0 16,26 0-16,0 0 16,-27 26-16,27-26 15,-26 0-15,-1 0 16,0 0-16,27 0 16,-26 0-16,52 0 15,-26 0-15,0 0 16,0 0-16,0 0 15,0 0-15,0 0 16,-27 0 0,1 0-16,-1 0 15,27 0-15,-27 0 16,1 0-16,-1 0 16,1 0-16,-1 0 15,27 0-15,0 0 16,-26 0-16,26 0 15,26 0-15,-26 0 16,0 0-16,0 0 16,0 0-16,-27 0 15,0 0-15,27 0 16,0 0-16,0 0 16,-26 0-16,26 0 15,0 0 1,-27 0-16,0 0 15,1 0-15,26 0 16,-27 0 0,1 0-1,-1 0-15,1 0 32,-1 0-17,1 0 1,-1 0-1,27 0-15,-27 0 16,27 0-16,-26 0 0,-1 0 16,1 0-16,26 0 15,-27 0 1,1 0-16,-1 0 16,0 0-16,1 0 15,-1 0-15,1 0 16,-1 0-16,1 0 15,-1 0-15,1 0 0,-1 0 32,1 0-32,25 0 15,-25 0-15,26 0 16,0 0-16,26 0 16,-52 0-16,26 0 15,-1 0-15,1 0 16,0 0-16,0 0 15,-26 0-15,-1 0 16,27 0-16,-27 0 16,27 0-1,-26 0-15,26 0 16,0 0-16,0 0 16,0 0-16,-1 0 15,28 0-15,-27 0 16,0 0-16,0 0 15,-1 0 1,1 0-16,0 0 16,27 0-16,-27 0 15,0 0-15,-1 0 16,1 0-16,0 0 16,-26 0-16,-1 0 15,1 0 1,-1 0-16,1 0 15,-1 0-15,0 0 16,1 0-16,-1 0 16,1 0-16,-1 0 15,27 0-15,0 0 16,0 0-16,0 0 16,26 0-16,-26 0 15,0 0-15,0 0 16,-26 0-16,25 0 15,1 0-15,0 0 16,0 0-16,27 0 16,-27 0-16,-1 0 15,-25 0-15,26 0 16,0 0-16,-27 0 16,27 0-1,0 0-15,0 0 16,-27 0-16,27 0 15,0 0-15,27 0 16,-27 0-16,-27 27 16,27-27-16,-27 0 15,80 0-15,-53 0 16,0 0 0,-27 0-16,27 0 15,-26 0-15,26 0 16,0 0-1,-27 0-15,27 0 16,-26 0 0,25 26-16,1-26 15,-26 0-15,-1 26 16,27-26-16,0 0 16,26 0-16,-26 27 15,0-27-15,0 0 16,0 0-16,-26 0 15,26 0-15,-27 0 16,0 0-16,27 0 16,-26 0-1,26 0-15,26 0 16,-26 0-16,0 0 16,-27 0-16,27 0 15,0 0-15,0 0 16,27 0-16,-1 26 15,0-26-15,1 0 16,25 0-16,-52 0 16,-26 0-16,79 0 15,-53 0-15,0 0 16,26 0-16,-26 0 16,26 0-16,-26 0 15,26 0-15,-26 0 16,27 0-16,-27 0 15,0 0-15,0 0 16,-27 0-16,0 0 16,27 0-16,0 0 15,-26 0 1,26 0 0,0 0-16,26 0 0,-53 0 15,27 0-15,27 0 16,-27 0-16,0 0 15,-27 0-15,0 0 16,27 0 0,-26 0-16,-1 0 15,1 0-15,-1 0 16,1 0-16,-1-26 16,27 26-16,-27 0 0,27 0 15,0 0-15,0 0 16,0 0-1,27 0-15,-1 0 16,-53 0-16,54 0 16,-1 0-16,-26 0 15,26 0-15,-26 0 16,27 0-16,-27 0 0,26 0 16,-26 0-1,0 0-15,0 0 16,0-27-16,0 27 15,-1 0-15,1 0 16,-26 0-16,-1 0 16,1-26-16,26 26 0,-27 0 15,27 0 1,26 0-16,-52 0 16,52 0-16,1 0 15,78 0-15,-78 0 16,26 0-16,-27 0 15,0 0-15,1 0 16,-1 0-16,-26 0 16,-27 0-16,27 0 15,0 0-15,0 0 16,0 0-16,-26-26 16,-1 26-16,1 0 15,25 0-15,1 0 16,0 0-16,0 0 15,-26 0-15,-1 0 16,27 0-16,0 0 16,0 0-16,-27 0 15,27 0-15,27 0 16,-54 0-16,27 0 16,26 0-16,-26 0 15,0 0-15,0 0 16,26 0-16,-52 0 15,26 0-15,-27 0 16,1 0 0,-1 0-16,1 0 15,-1 0-15,1 0 16,-1 0 0,1 0-1,25 0-15,-25 0 16,-1 0-16,27 0 15,0 0-15,-26 0 16,26 0-16,-1 0 16,1 0-16,-26 0 15,-1 0-15,27 0 16,0 0-16,-26 0 16,-1-27-16,27 27 15,-27 0-15,1 0 16,26-26-16,-27 26 15,1 0-15,-1 0 16,27 0 0,-26 0-1,25 0-15,-25 0 16,-1 0-16,1 0 16,-1 0-1,1 0 16,-1 0-31,1 0 16,-1 0-16,1 0 16,-1 0-1,1 0-15,-1 0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3:50:01.49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0,'53'0'109,"27"0"-109,131 0 16,-105 0-16,106 0 16,-106 0-16,52 0 15,80 53-15,-132-53 16,53 0-16,-27 0 15,27 0-15,-80 0 16,27 0-16,27 0 16,25 0-16,-52 0 15,26 0-15,-52 0 16,26 0-16,-1 0 16,-78 0-16,26 0 15,53 0-15,-27 0 16,0 0-16,27 0 15,27 0-15,25 0 16,-52 0-16,26 0 16,-26 0-16,0 0 15,0 0-15,26 0 16,-26 0-16,-27 26 16,27-26-16,0 0 15,26 0-15,-26 0 16,27 0-16,-28 0 15,54 0-15,-53 0 16,26 0-16,-52 0 16,52 0-16,-26 0 15,-27 0-15,80 0 16,-27 0-16,-52 0 16,78 0-16,1 0 15,-27 0-15,27 0 16,-53 0-16,53 0 15,79 0-15,-79 0 16,-1 0-16,27 27 16,-26-27-16,-53 0 15,26 0-15,-26 53 16,0-53-16,-27 0 16,-26 0-16,0 0 15,-26 0-15,-1 0 16,1 0-16,-1 0 15,1 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3:55:24.3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0 225 0,'53'0'93,"53"0"-77,-27-27-16,0 27 16,1 0-16,52 0 15,-53 0-15,54 0 16,-54 0 0,0 0-16,-26 0 15,53 0-15,-27-26 16,-52 26-1,26 0-15,0 0 16,-27 0-16,1 0 16,-1 0-16,1-27 15,-1 27-15,1 0 16,-1 0-16,0 0 16,1 0-16,-1-26 15,1 26 1,26 0-1,-27 0 1,1 0-16,-1-26 16,1 26-1,-1 0-15,0 0 16,1 0-16,-1 0 16,1-27-16,-1 27 15,1 0 1,-1 0-1,1 0-15,-1-26 16,1 26 0,-1 0-1,1 0-15,-1 0 16,0 0 0,1 0-16,-1 0 15,1 0 1,-1 0-16,1 0 15,-1 0 1,1 0 0,-1 0-1,-26-27-15,27 27 16,-1 0 0,0 0-1,1 0 16,-1 0-15,1 0 15,-1 0 1,1 0-17,-1 0-15,1 0 16,26 0-1,-27 0 1,1 0-16,-1 0 16,0 0-16,1 0 15,-1 0-15,1 0 32,-1 0-32,1 0 15,-1 0 16,1 0-15,-1 0 0,1 0 15,-1 0-15,0 0-16,27 0 15,-26 0-15,26 0 16,-27 0-1,1 0-15,-1 0 16,27 0-16,-26 0 16,25 27-1,-25-27-15,-1 0 16,27 0-16,0 0 16,0 0-16,0 0 15,-27 0 1,1 0-16,26 0 15,-27 0-15,1 0 16,26 0-16,0 0 16,0 0-16,-1 0 15,1 0-15,-26 0 16,26 0-16,0 26 16,0-26-16,-27 0 15,27 0 1,-27 0-16,1 0 15,26 27-15,0-27 16,-27 0-16,1 0 16,-1 0-16,1 0 15,25 0-15,1 26 16,0-26-16,0 0 16,0 0-16,-26 0 15,-1 0-15,0 0 16,1 26-16,26-26 15,-27 0-15,1 0 16,-1 0 0,27 0-16,-26 0 15,-1 0-15,1 0 16,-1 0-16,0 27 16,1-27-16,-1 0 15,1 0-15,26 0 16,-27 0-16,27 0 15,-26 0 1,-1 0-16,27 0 16,-27 0-16,1 0 15,-1 0 1,1 0 0,-1 0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6:02:36.19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13 0,'53'0'94,"26"0"-79,53 0-15,27 0 16,-53 0-16,53 0 16,-106 0-16,79 0 15,53 0-15,-53 0 16,-26 0-16,-26 0 15,52 0-15,-53 0 16,54 0-16,-54 0 16,0 0-16,1 0 15,-27 0-15,0 0 16,-1 0-16,1 0 16,27 0-16,-27 0 15,0 0-15,-1 0 16,1 0-16,0 0 15,27 0-15,-54 0 16,27 0-16,0 0 16,-27 0-16,27 0 15,-26 0-15,26 0 16,26 0-16,-26 0 16,-27 0-16,54 0 15,-1 0-15,1 26 16,52-26-16,-53 0 15,54 0-15,-54 0 16,27 0-16,26 27 16,27-27-16,-27 0 15,-26 26-15,53-26 16,-27 0-16,-53 0 16,27 0-16,26 27 15,-52-27-15,-1 0 16,54 0-16,-54 0 15,0 0-15,27 0 16,-27 0-16,1 0 16,-1 0-16,-26 0 15,27 0-15,-28 0 16,1 0-16,0 0 16,0 0-16,0 0 15,26 0-15,-26 0 16,0 0-16,0 0 15,0 0-15,0 0 16,0 0-16,0 0 16,-27 0-1,27 0-15,-26 0 16,-1 0-16,1 0 16,-1 0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6:10:43.15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0 100 0,'52'-26'78,"54"-1"-78,0 27 16,53-26-16,79 26 16,-26 0-16,-54 0 15,319 0-15,-107 0 16,-105 0-16,-1 0 16,160 26-16,-213-26 15,265 27-15,-211-27 16,53 0-16,-107 0 15,27 0 1,-26 0-16,-106 0 16,26 0-16,-26 0 15,-27 0-15,54 0 16,-54 0-16,0 0 0,54 0 16,-27 0-16,-1 26 15,1-26 1,-26 27-16,52-27 15,-26 53-15,0-53 16,-1 26-16,28 1 16,25-27-16,-25 26 15,78-26-15,-131 0 0,52 0 16,-26 0 0,-53 0-16,26 0 15,1 0-15,25 0 16,-78 0-16,79 0 15,-80 26-15,1-26 16,-1 0-16,27 0 16,0 0-16,26 0 15,1 0-15,25 0 16,-25 0-16,-27 0 16,53 0-16,-27 0 15,80 0-15,-53 0 16,-1 0-16,54 0 15,-53 0-15,26 0 16,-26 0-16,0 0 16,-53 0-16,-27 0 15,1 0-15,-1 0 16,1 0-16,-1 0 16,1 0-16,-27-26 15,26 26-15,-79-26 110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6:10:48.05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0 200 0,'27'0'15,"-1"0"-15,27 0 16,-27 0-16,27 0 15,-26 0 1,-1 0 0,1 0-16,-1 0 15,27 0-15,-26 0 16,-1 0 0,0 0-16,1 0 15,-1 0-15,1 0 16,-1 0-16,1 0 15,-1 0 1,1 0-16,-1 0 16,27 0-16,-26 0 15,-1 0 1,0 0 0,1 0-1,-1 0 1,1 0-16,26 0 15,-27 0 1,27-26-16,-26 26 16,-1 0-16,27 0 15,-27 0-15,27 0 16,53 0-16,-53 0 16,0 0-1,0 0-15,0 0 16,-27 0-16,27 0 15,0 0-15,0 0 16,0 0 0,-27 0-16,27 0 15,0 0-15,0 0 16,0 0-16,0 0 16,0 0-1,0 0-15,-27 0 16,27 0-16,-26 0 15,-1 0-15,1 0 16,-1 0 0,0 0-16,1 0 15,26 0-15,0 0 16,-27 0 0,27 0-16,-26 0 15,26 0-15,-1 0 31,-25 0-31,-1 0 16,1 0-16,26 0 16,0 0-16,0 0 15,-27 0 1,0 0-16,27 0 16,-26 0-16,26 0 15,0 0 1,26 0-1,-26 0-15,53 0 16,-80 0-16,1 0 0,26 0 16,-27 0-16,27 0 15,-27 0 1,1 0 0,-1 0-16,1 0 15,-1 0 1,1 0-16,-1 0 15,1 0-15,-1 0 16,1 0 0,-1 0-1,1 0-15,-1 0 16,0 0-16,1 0 16,-1 0-1,27 0-15,0 0 16,0 0-16,26-27 15,1 27-15,-1 0 16,27 0-16,-27 0 16,27 0-16,27 0 15,-81 0-15,28 0 16,-1 0-16,1 0 16,25 0-16,-52 0 15,0 0 1,-26 0-16,-1 0 15,27 0-15,0 0 16,0-26 0,-27 26-16,27 0 15,-26 0-15,-1-27 16,1 27-16,-1 0 16,1 0-16,-1 0 15,27 0-15,0 0 16,-27 0-16,54-26 15,-1 26-15,-26 0 16,26 0-16,-26 0 16,0 0-16,0 0 15,-26 0-15,26 0 16,-1 0-16,1 0 16,0 0-16,0 0 15,0 0-15,0 0 16,0 0-16,26 0 15,-26 0-15,-26-27 16,26 27-16,-27 0 16,1 0-16,-1 0 15,0 0-15,1 0 16,26-26-16,-27 26 16,1 0-16,-1 0 15,27 0-15,-26 0 16,25 0-16,-25 0 15,-1 0-15,1 0 16,26 0-16,0 0 16,0 0-16,26 0 15,0 0-15,27 0 16,-79 0-16,78 0 16,-25 0-16,-27 0 15,-27 0-15,27 0 16,27 0-1,-28 0-15,28 0 16,26 0-16,-53 0 16,-27 0-16,27 0 15,-27 0-15,27 0 16,-26 0 0,-1 0-16,1 0 15,26 0 1,-27 0-16,27 0 15,0 0 1,-27 0-16,27 0 16,27 0-16,-27 0 15,26 0-15,27 0 16,26 0-16,-26 0 16,26 0-16,-26 0 15,26 0-15,-52 0 16,78 0-16,-52 0 15,0 0-15,0 0 16,-27 0-16,54 0 16,-80 0-16,52 0 15,-25 0-15,26 0 16,-27 0-16,0 0 16,1 0-16,-27 26 15,79-26 1,-53 0-16,1 0 15,-27 0-15,26 0 16,27 0-16,-27 0 0,1 0 16,-28 0-16,1 0 15,27 27-15,-1-27 16,-26 0 0,26 0-16,-26 0 15,53 0-15,-79 0 16,78 0-16,-52 0 15,0 0-15,0 0 16,0 0-16,-26 26 16,25-26-1,-25 0-15,-1 0 16,27 0-16,0 0 16,0 0-16,-26 0 15,-1 0-15,27 0 16,-27 0-16,1 0 15,-1 0-15,1 0 16,-1 0 0,1 0-1,-1 0 1,1 0-16,26 0 16,-1 0-16,1 0 15,27 0-15,-27 0 16,-27 0-16,54 0 15,-54 0-15,27 0 16,-27 0-16,1 0 16,26 0-16,53 0 15,-80 0-15,80 0 16,-53 0-16,26 0 16,-52 0-16,52 0 15,-53 0-15,80 0 16,-53 0-16,0-26 15,26 26-15,-26 0 16,27 0-16,-1 0 16,-26 0-16,26 0 15,-26 0-15,27 0 16,-27 0-16,52 0 16,-25 0-16,-27 26 15,0-26-15,26 0 16,-26 0-16,0 0 15,26 0-15,-26 0 16,0 0-16,26 0 16,1 0-16,-27 0 15,26 0-15,-26 0 16,53 0-16,-27 0 16,-26 0-16,27 0 15,-28 0-15,1 0 16,27 0-16,-27 27 15,26-27-15,0 0 16,27 0-16,-26 0 16,25 53-16,28-53 15,-54 0-15,1 0 16,52 0-16,-53 26 16,-26-26-16,0 0 15,0 0-15,0 0 16,0 0-16,0 0 15,-27 0-15,1 0 16,52 0-16,-26 0 16,26 0-16,27 0 15,-27 0-15,1 0 16,-27 0-16,0 0 16,0 0-16,0 0 15,-1 0 1,1 0-16,0 0 15,0 0-15,0 0 16,0 0-16,0 0 16,0 0-16,26 0 15,-26 0-15,27 0 16,-28 0-16,28-26 16,-27 26-16,53 0 15,-80 0-15,80 0 16,-27 0-16,-26 0 15,27 0-15,-1 0 16,-26 0-16,26-27 16,27 27-16,0 0 15,-27 0-15,80 0 16,-80 0-16,27 0 16,-26 0-16,-28 0 15,1 0-15,0 0 16,0 0-1,-26 0-15,26 0 0,0 0 16,-1 0-16,28 0 16,-27 0-16,0 0 15,26 0 1,-26 0-16,0 0 16,53 0-16,-80 0 15,80 0-15,-80 0 16,1 0-16,-1 0 15,27 0-15,-26 0 16,26 0 0,-27 0-16,1 0 15,78 0-15,-52 0 16,27 0-16,26 0 16,-80 0-16,53 0 15,1 0-15,-27 27 0,0-1 16,-1-26-1,-25 0-15,-1 0 32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6:17:58.10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0 292 0,'79'0'94,"27"0"-78,-27 0-16,27-27 15,0 27-15,132 0 16,-132 0-16,159 0 16,-133 0-16,159 0 15,-79 0-15,-54 0 16,1 0-16,106 0 16,-80 0-16,-26 0 15,-54 0-15,54 0 16,-27 0-16,-26 0 15,27 0-15,-28 0 16,54 0-16,53 0 16,-133 0-16,80 0 15,132 0-15,-185 0 16,-27 0-16,1 0 16,52 0-16,-79 0 15,26 0 1,1-52-16,25 52 0,-25 0 15,-1 0-15,27 0 16,26 0 0,-26 0-16,0 0 0,0 0 15,-27 0-15,27 0 16,-27 0-16,27 0 16,26 0-16,-26 0 15,27 0 1,-54 0-16,27 0 15,26 0-15,-53 0 16,1 0-16,-1 0 0,27 0 16,-27 0-16,-26 0 15,27 0-15,-27 0 16,52 0 0,1 0-16,0-27 15,-27 27-15,-26 0 16,53 0-16,-26 0 15,-1 0-15,-26-26 0,0 26 16,26 0 0,-26 0-16,0 0 15,0 0-15,0 0 16,26 0-16,-26 0 16,0 0-16,0 0 15,26 0-15,-26 0 16,0 0-16,27 0 15,-1 0-15,0 0 16,-26 0-16,53 0 16,-27 0-16,-26-27 15,27 27-15,-1 0 16,-26 0-16,26 0 16,-26 0-16,0 0 15,0 0-15,0-26 16,26 26-16,27 0 15,0 0-15,-27 0 16,54 0-16,26 0 16,-54 0-16,28 0 15,-28 0-15,54 0 16,-79 0-16,52 0 16,27 0-16,-80 0 15,27 0-15,53 0 16,26 0-16,-79 0 15,52 0-15,-25 0 16,-27-27-16,-27 27 16,53 0-16,-105 0 15,52 0-15,-26-26 16,-27 26 0,54-27 140,-27 27-141,26 0-15,-52 0 16,52 0-16,0 0 16,-26 0-16,53-26 15,-80 26-15,1 0 16,-1 0-16,1 0 16,-54 0 187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6:18:01.30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0 110 0,'27'0'109,"26"0"-109,52 0 16,-25 0-16,26 0 16,-1 0-16,28 0 15,-27 0-15,-1 0 16,28 0-16,-54 0 16,27 0-16,53 0 15,-27 0-15,-26 0 16,26 0-16,-53 0 15,1 0-15,-1 0 16,27 0-16,-27 0 16,27 0-1,79 53-15,-105-53 0,-27 0 16,53 0-16,-27 0 16,53 0-16,-52 0 15,-1 0-15,0 0 16,-52 0-16,26 0 15,-27 0-15,27 0 16,26 0 0,-52 0-16,26 0 0,0-27 15,0 27-15,0 0 16,-1-26-16,28 26 16,-1 0-1,1-26-15,25 26 16,-25 0-16,-1-53 15,1 53-15,-1 0 16,0-27-16,-52 27 0,-1 0 16,1 0-1,-1 0 1,1 0 15,-1 0-15,1 0-16,-1 0 15,0 0 17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976BA5-BDF7-4EF7-8655-6AE5E5765D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C0CCD2D-9FAE-433A-81B0-596C2F5F43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B9DBA9-FC07-487A-BC94-AD0859617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270EB-83F3-4992-986C-53262C37F2DA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C0C7E2-7991-4AE5-B61C-2A295DFD4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470872-AFED-4C7E-BBC7-260BA4F70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EF5A9-2C71-4295-BBBC-8BD65838C5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7751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07FBCD-12D8-4CBC-9919-A63128EA3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0FF7B47-2D11-4F16-A96D-2B8887600B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361F2D-9076-406D-84C7-DDC5EA5E4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270EB-83F3-4992-986C-53262C37F2DA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110869-BC15-4002-84F3-684185D7F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2645CF-10CA-48D2-88FE-DDE7B27F1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EF5A9-2C71-4295-BBBC-8BD65838C5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428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61D6EE5-373C-4EA8-9C5F-95CF4CC0E9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51D724B-B5DA-4E8A-A2EF-13C25ECD1C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C42F9E-569B-46CF-95D5-82283B4E7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270EB-83F3-4992-986C-53262C37F2DA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ACA307-CE42-4CA1-AF7A-D74EC3B40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737781-F741-473E-B8D9-245C67692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EF5A9-2C71-4295-BBBC-8BD65838C5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23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4E3AE4-FAC8-4177-89A8-87EAEF6C6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9020A6-1957-470A-8A07-3A8E08A6B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1BE1E8-9B3E-406F-967D-45EF474A0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270EB-83F3-4992-986C-53262C37F2DA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CE0D79-3D2F-4971-9521-C6BB69BB0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212EC9-CA90-44CA-B58F-F72177F2C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EF5A9-2C71-4295-BBBC-8BD65838C5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81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A3FDC3-A3D4-4F7D-AEB0-DCA944C57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474F81-5875-4A4C-8481-8DA96E425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383639-354E-4459-9D79-CEA6D2C49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270EB-83F3-4992-986C-53262C37F2DA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66B591-E9FC-4AF1-AD2C-44D621E10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BD468E-DA98-4B3D-AC5A-9FE5E760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EF5A9-2C71-4295-BBBC-8BD65838C5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5011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26C543-268F-4429-97CB-BB65E34CC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BC0888-5504-4DB3-80E9-4755784207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2BFA7B-DE7C-4322-8079-E3CD056A1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BCE4254-9129-4A5F-9C77-E1A3FA931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270EB-83F3-4992-986C-53262C37F2DA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8B0565-F051-473A-A220-00007762E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B3C29F-F88B-46F7-9895-55C0B5D6C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EF5A9-2C71-4295-BBBC-8BD65838C5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725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AC63D8-2D50-4A14-8261-541132EE4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813244-F586-4E74-8592-0DA7E0A16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4695AED-764D-4B6B-B715-781086384F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79B2AB5-9851-4B5E-AD94-7D19454105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D2B80A2-36C5-4174-A8F0-98B43E7238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4EA4676-3D92-464E-9C59-D32458385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270EB-83F3-4992-986C-53262C37F2DA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B0C0E00-D0BF-40E9-8F37-A10C80D4A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8A79EDF-9FB2-42F5-8A29-BC9E43878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EF5A9-2C71-4295-BBBC-8BD65838C5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099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D25C12-C906-4360-B1F6-E9C9A7DED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50E96FE-6446-49CC-A6D2-9A7C11B98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270EB-83F3-4992-986C-53262C37F2DA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862F486-7B4C-47A1-BD22-404EE7892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3D0ECB9-5EC4-423D-89C9-481DE79F1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EF5A9-2C71-4295-BBBC-8BD65838C5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812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87C9F1E-0E1A-4D9C-8A75-39828E1E3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270EB-83F3-4992-986C-53262C37F2DA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D228055-E469-4EF0-8E36-99A3B9C1F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782868-A0E0-4507-87AF-2951A5DD2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EF5A9-2C71-4295-BBBC-8BD65838C5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7638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67A1CA-80F9-4AC8-913E-3C9456CDC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2E1153-7B1B-4637-929E-DBD71FA54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E1AE30-A8EF-4486-8FD6-9279A6DE28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9124B2-37E2-457A-B90D-E1BB0FFB0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270EB-83F3-4992-986C-53262C37F2DA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905E93-DDA8-43E8-8297-52D597D13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80CA38-6D58-45FF-A0A4-4A865DBBA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EF5A9-2C71-4295-BBBC-8BD65838C5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50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712523-E04E-4468-9FA9-1BCE4A02B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3B665A7-4CFD-452F-AA59-8D79C62CA0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19DF8F2-CEC9-4A18-94DF-010EB4FEB9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06C5320-46B9-43D0-9ECC-2195A41A0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270EB-83F3-4992-986C-53262C37F2DA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F57064C-F865-4EB0-8223-03758DA33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8D715A-9C55-4BFD-BF97-CDF5A8DDE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EF5A9-2C71-4295-BBBC-8BD65838C5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262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2A34C2A-84F8-4C04-8807-E9C49C1D3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E3C1825-7FC1-4D12-B686-85E7DCB18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50E0F7-682F-4D92-B2D5-1B40545757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270EB-83F3-4992-986C-53262C37F2DA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C97506-6424-4178-8647-EEFA025436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4D3A27-0517-4914-9DF2-ACE13D0ED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AEF5A9-2C71-4295-BBBC-8BD65838C5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270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emf"/><Relationship Id="rId5" Type="http://schemas.openxmlformats.org/officeDocument/2006/relationships/customXml" Target="../ink/ink7.xml"/><Relationship Id="rId4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customXml" Target="../ink/ink8.xml"/><Relationship Id="rId7" Type="http://schemas.openxmlformats.org/officeDocument/2006/relationships/customXml" Target="../ink/ink10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emf"/><Relationship Id="rId5" Type="http://schemas.openxmlformats.org/officeDocument/2006/relationships/customXml" Target="../ink/ink9.xml"/><Relationship Id="rId4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customXml" Target="../ink/ink11.xml"/><Relationship Id="rId7" Type="http://schemas.openxmlformats.org/officeDocument/2006/relationships/customXml" Target="../ink/ink13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emf"/><Relationship Id="rId5" Type="http://schemas.openxmlformats.org/officeDocument/2006/relationships/customXml" Target="../ink/ink12.xml"/><Relationship Id="rId10" Type="http://schemas.openxmlformats.org/officeDocument/2006/relationships/image" Target="../media/image28.emf"/><Relationship Id="rId4" Type="http://schemas.openxmlformats.org/officeDocument/2006/relationships/image" Target="../media/image25.emf"/><Relationship Id="rId9" Type="http://schemas.openxmlformats.org/officeDocument/2006/relationships/customXml" Target="../ink/ink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customXml" Target="../ink/ink2.xml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FE7E17C-39B1-4723-AFB6-49D13997F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91" y="70282"/>
            <a:ext cx="9868209" cy="64803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EBEF545-4FEA-4BC0-86C0-AAD339492E1F}"/>
              </a:ext>
            </a:extLst>
          </p:cNvPr>
          <p:cNvSpPr txBox="1"/>
          <p:nvPr/>
        </p:nvSpPr>
        <p:spPr>
          <a:xfrm>
            <a:off x="5753100" y="1838325"/>
            <a:ext cx="5419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数据格式</a:t>
            </a:r>
          </a:p>
        </p:txBody>
      </p:sp>
    </p:spTree>
    <p:extLst>
      <p:ext uri="{BB962C8B-B14F-4D97-AF65-F5344CB8AC3E}">
        <p14:creationId xmlns:p14="http://schemas.microsoft.com/office/powerpoint/2010/main" val="173262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B6F426-1938-44DB-8FA8-7BD44B093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07912"/>
            <a:ext cx="12192000" cy="580397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31B1345-076F-499E-865A-2C9DEC7AFE21}"/>
              </a:ext>
            </a:extLst>
          </p:cNvPr>
          <p:cNvSpPr txBox="1"/>
          <p:nvPr/>
        </p:nvSpPr>
        <p:spPr>
          <a:xfrm>
            <a:off x="4505325" y="2209800"/>
            <a:ext cx="7248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替换图片  价格   标题</a:t>
            </a:r>
          </a:p>
        </p:txBody>
      </p:sp>
    </p:spTree>
    <p:extLst>
      <p:ext uri="{BB962C8B-B14F-4D97-AF65-F5344CB8AC3E}">
        <p14:creationId xmlns:p14="http://schemas.microsoft.com/office/powerpoint/2010/main" val="2059241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F3B2862-AC0D-4421-9D11-836C7DE0E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635" y="308407"/>
            <a:ext cx="9500539" cy="633369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09825DA-787F-464D-965D-8335CC7DA14B}"/>
                  </a:ext>
                </a:extLst>
              </p14:cNvPr>
              <p14:cNvContentPartPr/>
              <p14:nvPr/>
            </p14:nvContentPartPr>
            <p14:xfrm>
              <a:off x="3010065" y="3440535"/>
              <a:ext cx="3543120" cy="1303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09825DA-787F-464D-965D-8335CC7DA14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92065" y="3422535"/>
                <a:ext cx="357876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E146F699-FA86-4604-8EAA-178230D47ACB}"/>
                  </a:ext>
                </a:extLst>
              </p14:cNvPr>
              <p14:cNvContentPartPr/>
              <p14:nvPr/>
            </p14:nvContentPartPr>
            <p14:xfrm>
              <a:off x="1838265" y="3090255"/>
              <a:ext cx="8401320" cy="774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E146F699-FA86-4604-8EAA-178230D47AC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20265" y="3072255"/>
                <a:ext cx="8436960" cy="11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8869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5EFD092-7C28-4EA3-A882-FF4CC8390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07" y="95081"/>
            <a:ext cx="9372329" cy="513414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54812DB-6A25-4393-9F8F-8615FBBC52DF}"/>
              </a:ext>
            </a:extLst>
          </p:cNvPr>
          <p:cNvSpPr txBox="1"/>
          <p:nvPr/>
        </p:nvSpPr>
        <p:spPr>
          <a:xfrm>
            <a:off x="4686300" y="3448050"/>
            <a:ext cx="6362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Mounted</a:t>
            </a:r>
            <a:r>
              <a:rPr lang="zh-CN" altLang="en-US" dirty="0">
                <a:solidFill>
                  <a:srgbClr val="FF0000"/>
                </a:solidFill>
              </a:rPr>
              <a:t>是等数据加载完毕，只会执行一次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但是在</a:t>
            </a:r>
            <a:r>
              <a:rPr lang="en-US" altLang="zh-CN" dirty="0">
                <a:solidFill>
                  <a:srgbClr val="FF0000"/>
                </a:solidFill>
              </a:rPr>
              <a:t>search</a:t>
            </a:r>
            <a:r>
              <a:rPr lang="zh-CN" altLang="en-US" dirty="0">
                <a:solidFill>
                  <a:srgbClr val="FF0000"/>
                </a:solidFill>
              </a:rPr>
              <a:t>中进行搜索时，会根据参数不同，向服务器发请求，返回不同的数据</a:t>
            </a:r>
          </a:p>
        </p:txBody>
      </p:sp>
    </p:spTree>
    <p:extLst>
      <p:ext uri="{BB962C8B-B14F-4D97-AF65-F5344CB8AC3E}">
        <p14:creationId xmlns:p14="http://schemas.microsoft.com/office/powerpoint/2010/main" val="899947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A44DE1-7812-4A7B-81E5-9925C5CEA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54" y="361755"/>
            <a:ext cx="11184727" cy="604857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1A6BA21-5493-4B90-8BFD-D96B5888D761}"/>
                  </a:ext>
                </a:extLst>
              </p14:cNvPr>
              <p14:cNvContentPartPr/>
              <p14:nvPr/>
            </p14:nvContentPartPr>
            <p14:xfrm>
              <a:off x="1933665" y="5152695"/>
              <a:ext cx="4876920" cy="1054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1A6BA21-5493-4B90-8BFD-D96B5888D76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5665" y="5134695"/>
                <a:ext cx="491256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68A2824F-249C-443E-A483-6F98C5DEE4D1}"/>
                  </a:ext>
                </a:extLst>
              </p14:cNvPr>
              <p14:cNvContentPartPr/>
              <p14:nvPr/>
            </p14:nvContentPartPr>
            <p14:xfrm>
              <a:off x="1609665" y="2913135"/>
              <a:ext cx="1648080" cy="669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68A2824F-249C-443E-A483-6F98C5DEE4D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91665" y="2895135"/>
                <a:ext cx="168372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353457AA-59A9-4FB2-97CA-EB7439B14813}"/>
                  </a:ext>
                </a:extLst>
              </p14:cNvPr>
              <p14:cNvContentPartPr/>
              <p14:nvPr/>
            </p14:nvContentPartPr>
            <p14:xfrm>
              <a:off x="1657185" y="4619175"/>
              <a:ext cx="5715360" cy="4248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353457AA-59A9-4FB2-97CA-EB7439B1481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39185" y="4601175"/>
                <a:ext cx="5751000" cy="7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8807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F07E92E-C1FC-47C9-8DBC-ED1AA0281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28" y="123542"/>
            <a:ext cx="7300593" cy="651566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D3AB47B-9C15-4462-8DD4-8F693FE4D0B2}"/>
                  </a:ext>
                </a:extLst>
              </p14:cNvPr>
              <p14:cNvContentPartPr/>
              <p14:nvPr/>
            </p14:nvContentPartPr>
            <p14:xfrm>
              <a:off x="1314465" y="2264055"/>
              <a:ext cx="1162440" cy="288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D3AB47B-9C15-4462-8DD4-8F693FE4D0B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6465" y="2246055"/>
                <a:ext cx="119808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E960A45E-550D-48F8-AC5C-8FE9353D5270}"/>
                  </a:ext>
                </a:extLst>
              </p14:cNvPr>
              <p14:cNvContentPartPr/>
              <p14:nvPr/>
            </p14:nvContentPartPr>
            <p14:xfrm>
              <a:off x="1657185" y="2852295"/>
              <a:ext cx="1724400" cy="817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E960A45E-550D-48F8-AC5C-8FE9353D527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39185" y="2834295"/>
                <a:ext cx="1760040" cy="1173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A7AC9CF7-0D17-452E-B3C3-D1E3338F6F35}"/>
              </a:ext>
            </a:extLst>
          </p:cNvPr>
          <p:cNvSpPr txBox="1"/>
          <p:nvPr/>
        </p:nvSpPr>
        <p:spPr>
          <a:xfrm>
            <a:off x="7724775" y="2264055"/>
            <a:ext cx="446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data</a:t>
            </a:r>
            <a:r>
              <a:rPr lang="zh-CN" altLang="en-US" dirty="0"/>
              <a:t>中定义一个对象，把他的值都干掉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81848C0F-13CA-4999-B6F5-3E4275384819}"/>
                  </a:ext>
                </a:extLst>
              </p14:cNvPr>
              <p14:cNvContentPartPr/>
              <p14:nvPr/>
            </p14:nvContentPartPr>
            <p14:xfrm>
              <a:off x="1895505" y="4370415"/>
              <a:ext cx="1524240" cy="7812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81848C0F-13CA-4999-B6F5-3E427538481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77505" y="4352415"/>
                <a:ext cx="155988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5993F2FC-D7EA-41C7-BA39-62253706C262}"/>
                  </a:ext>
                </a:extLst>
              </p14:cNvPr>
              <p14:cNvContentPartPr/>
              <p14:nvPr/>
            </p14:nvContentPartPr>
            <p14:xfrm>
              <a:off x="1800105" y="4673895"/>
              <a:ext cx="1419840" cy="4284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5993F2FC-D7EA-41C7-BA39-62253706C26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82105" y="4655895"/>
                <a:ext cx="1455480" cy="7848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BCCA4C8F-126F-43A5-A1FD-E35DD2418C64}"/>
              </a:ext>
            </a:extLst>
          </p:cNvPr>
          <p:cNvSpPr txBox="1"/>
          <p:nvPr/>
        </p:nvSpPr>
        <p:spPr>
          <a:xfrm>
            <a:off x="3638550" y="4448535"/>
            <a:ext cx="555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默认值就不用进行更改</a:t>
            </a:r>
          </a:p>
        </p:txBody>
      </p:sp>
    </p:spTree>
    <p:extLst>
      <p:ext uri="{BB962C8B-B14F-4D97-AF65-F5344CB8AC3E}">
        <p14:creationId xmlns:p14="http://schemas.microsoft.com/office/powerpoint/2010/main" val="256630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786EDEC-660C-48E3-9BAB-BAA48B392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028" y="0"/>
            <a:ext cx="5956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45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DFD94CD-B0A9-48F4-AFA6-3F0F2943A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257" y="331361"/>
            <a:ext cx="7574936" cy="249957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C52B864-DDF7-48FC-9306-F87B7681C20C}"/>
              </a:ext>
            </a:extLst>
          </p:cNvPr>
          <p:cNvSpPr txBox="1"/>
          <p:nvPr/>
        </p:nvSpPr>
        <p:spPr>
          <a:xfrm>
            <a:off x="1304925" y="4029075"/>
            <a:ext cx="994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在路由跳转的时候，如果参数有变化，就像服务器发请求</a:t>
            </a:r>
          </a:p>
        </p:txBody>
      </p:sp>
    </p:spTree>
    <p:extLst>
      <p:ext uri="{BB962C8B-B14F-4D97-AF65-F5344CB8AC3E}">
        <p14:creationId xmlns:p14="http://schemas.microsoft.com/office/powerpoint/2010/main" val="3635705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66C4270-8722-45D8-88F6-A3C628350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96" y="424725"/>
            <a:ext cx="10110384" cy="33090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D0EB9B9-4EDC-4297-90DF-62A5CC5887C9}"/>
                  </a:ext>
                </a:extLst>
              </p14:cNvPr>
              <p14:cNvContentPartPr/>
              <p14:nvPr/>
            </p14:nvContentPartPr>
            <p14:xfrm>
              <a:off x="2628825" y="2295375"/>
              <a:ext cx="4429440" cy="702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D0EB9B9-4EDC-4297-90DF-62A5CC5887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10825" y="2277375"/>
                <a:ext cx="4465080" cy="1058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3986749B-F015-4025-BCDA-DBC4165133E3}"/>
              </a:ext>
            </a:extLst>
          </p:cNvPr>
          <p:cNvSpPr txBox="1"/>
          <p:nvPr/>
        </p:nvSpPr>
        <p:spPr>
          <a:xfrm>
            <a:off x="2085975" y="4057650"/>
            <a:ext cx="804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在数据挂栽完毕之前，这这个生命周期阶段能拿到跳转过来的数据</a:t>
            </a:r>
          </a:p>
        </p:txBody>
      </p:sp>
    </p:spTree>
    <p:extLst>
      <p:ext uri="{BB962C8B-B14F-4D97-AF65-F5344CB8AC3E}">
        <p14:creationId xmlns:p14="http://schemas.microsoft.com/office/powerpoint/2010/main" val="1448813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6C8E9C3-C5E1-47C1-BDAF-721D19171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202" y="102581"/>
            <a:ext cx="6637595" cy="66528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A700DFB-589A-4458-95FC-81EA48288993}"/>
                  </a:ext>
                </a:extLst>
              </p14:cNvPr>
              <p14:cNvContentPartPr/>
              <p14:nvPr/>
            </p14:nvContentPartPr>
            <p14:xfrm>
              <a:off x="3219585" y="6482895"/>
              <a:ext cx="4943520" cy="943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A700DFB-589A-4458-95FC-81EA482889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01585" y="6464895"/>
                <a:ext cx="4979160" cy="12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5245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7009EB-5E6F-4B29-95CF-E85D71070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397" y="1272353"/>
            <a:ext cx="9297206" cy="431329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03BC244-C534-4EB2-9515-F5A4A5D4EA4F}"/>
              </a:ext>
            </a:extLst>
          </p:cNvPr>
          <p:cNvSpPr txBox="1"/>
          <p:nvPr/>
        </p:nvSpPr>
        <p:spPr>
          <a:xfrm>
            <a:off x="1466850" y="6029325"/>
            <a:ext cx="927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直接把值合并到第一个对象参数中</a:t>
            </a:r>
          </a:p>
        </p:txBody>
      </p:sp>
    </p:spTree>
    <p:extLst>
      <p:ext uri="{BB962C8B-B14F-4D97-AF65-F5344CB8AC3E}">
        <p14:creationId xmlns:p14="http://schemas.microsoft.com/office/powerpoint/2010/main" val="3258740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EF4F986-7956-43EA-8C8A-4A2F0198B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47" y="371355"/>
            <a:ext cx="11394268" cy="379106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7A99786-012D-493C-8BFE-BCE3A4C5FF2A}"/>
              </a:ext>
            </a:extLst>
          </p:cNvPr>
          <p:cNvSpPr txBox="1"/>
          <p:nvPr/>
        </p:nvSpPr>
        <p:spPr>
          <a:xfrm>
            <a:off x="2571750" y="466725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获取数据，但是太麻烦</a:t>
            </a:r>
          </a:p>
        </p:txBody>
      </p:sp>
    </p:spTree>
    <p:extLst>
      <p:ext uri="{BB962C8B-B14F-4D97-AF65-F5344CB8AC3E}">
        <p14:creationId xmlns:p14="http://schemas.microsoft.com/office/powerpoint/2010/main" val="142521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A308BD0-5D61-4B78-8343-2E91316EF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16" y="209363"/>
            <a:ext cx="11700475" cy="593426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352BC0B-EC2B-46FA-ACD9-F043F84DC64A}"/>
                  </a:ext>
                </a:extLst>
              </p14:cNvPr>
              <p14:cNvContentPartPr/>
              <p14:nvPr/>
            </p14:nvContentPartPr>
            <p14:xfrm>
              <a:off x="1495545" y="5551575"/>
              <a:ext cx="8677440" cy="1706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352BC0B-EC2B-46FA-ACD9-F043F84DC64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7545" y="5533575"/>
                <a:ext cx="8713080" cy="20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6370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D9952E5-7B8B-4BDD-ADA5-DD3EEC7160F1}"/>
              </a:ext>
            </a:extLst>
          </p:cNvPr>
          <p:cNvSpPr/>
          <p:nvPr/>
        </p:nvSpPr>
        <p:spPr>
          <a:xfrm>
            <a:off x="809939" y="2967335"/>
            <a:ext cx="105721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但是，目前我们的请求只能发一次</a:t>
            </a:r>
          </a:p>
        </p:txBody>
      </p:sp>
    </p:spTree>
    <p:extLst>
      <p:ext uri="{BB962C8B-B14F-4D97-AF65-F5344CB8AC3E}">
        <p14:creationId xmlns:p14="http://schemas.microsoft.com/office/powerpoint/2010/main" val="3472822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24E918E-822D-4C8C-85D6-5E780CA1E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53" y="371260"/>
            <a:ext cx="11184355" cy="591524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7E30944A-D7CE-4955-A5AD-3515C74A8A82}"/>
                  </a:ext>
                </a:extLst>
              </p14:cNvPr>
              <p14:cNvContentPartPr/>
              <p14:nvPr/>
            </p14:nvContentPartPr>
            <p14:xfrm>
              <a:off x="2666985" y="3838695"/>
              <a:ext cx="4524840" cy="709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7E30944A-D7CE-4955-A5AD-3515C74A8A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48985" y="3820695"/>
                <a:ext cx="4560480" cy="10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3704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82B5EEB-1F58-497B-879F-4111F68CE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54" y="723665"/>
            <a:ext cx="10508891" cy="541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212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76B486F-6531-4548-81DA-83C03C1A2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6" y="75909"/>
            <a:ext cx="12093988" cy="670618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7B69A8-1D2F-40CF-B0EE-EB2C1111992B}"/>
              </a:ext>
            </a:extLst>
          </p:cNvPr>
          <p:cNvSpPr txBox="1"/>
          <p:nvPr/>
        </p:nvSpPr>
        <p:spPr>
          <a:xfrm>
            <a:off x="6010275" y="4762500"/>
            <a:ext cx="3190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属性</a:t>
            </a:r>
          </a:p>
        </p:txBody>
      </p:sp>
    </p:spTree>
    <p:extLst>
      <p:ext uri="{BB962C8B-B14F-4D97-AF65-F5344CB8AC3E}">
        <p14:creationId xmlns:p14="http://schemas.microsoft.com/office/powerpoint/2010/main" val="1924211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2235735-78BF-4CA5-97BE-D9D2F0AAB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18" y="218850"/>
            <a:ext cx="10646063" cy="518204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8E64778-B9C3-4409-813D-D1B0D61D6D99}"/>
              </a:ext>
            </a:extLst>
          </p:cNvPr>
          <p:cNvSpPr txBox="1"/>
          <p:nvPr/>
        </p:nvSpPr>
        <p:spPr>
          <a:xfrm>
            <a:off x="2228850" y="5943600"/>
            <a:ext cx="674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V-for</a:t>
            </a:r>
            <a:r>
              <a:rPr lang="zh-CN" altLang="en-US" dirty="0"/>
              <a:t>遍历数据进行展示</a:t>
            </a:r>
          </a:p>
        </p:txBody>
      </p:sp>
    </p:spTree>
    <p:extLst>
      <p:ext uri="{BB962C8B-B14F-4D97-AF65-F5344CB8AC3E}">
        <p14:creationId xmlns:p14="http://schemas.microsoft.com/office/powerpoint/2010/main" val="3559711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640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2105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51719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3467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91E396B-0A40-4FBB-B89F-D631EE03F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118" y="0"/>
            <a:ext cx="8547763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41B5C3C-F44F-45BB-BD4C-7114830FBDE7}"/>
                  </a:ext>
                </a:extLst>
              </p14:cNvPr>
              <p14:cNvContentPartPr/>
              <p14:nvPr/>
            </p14:nvContentPartPr>
            <p14:xfrm>
              <a:off x="3305265" y="4342335"/>
              <a:ext cx="5105520" cy="1209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41B5C3C-F44F-45BB-BD4C-7114830FBD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87265" y="4324335"/>
                <a:ext cx="514116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0F4330DD-0D9B-46DB-9553-CC126E747876}"/>
                  </a:ext>
                </a:extLst>
              </p14:cNvPr>
              <p14:cNvContentPartPr/>
              <p14:nvPr/>
            </p14:nvContentPartPr>
            <p14:xfrm>
              <a:off x="2952825" y="3951375"/>
              <a:ext cx="6696360" cy="687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0F4330DD-0D9B-46DB-9553-CC126E74787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34825" y="3933375"/>
                <a:ext cx="6732000" cy="10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29388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9254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3009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00103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389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12158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11529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4410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79801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95274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1578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4B4B06E-AB14-401E-948A-B668CA66E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098" y="0"/>
            <a:ext cx="8583804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5B228524-3BEA-494B-B275-91C90A1EDAE6}"/>
                  </a:ext>
                </a:extLst>
              </p14:cNvPr>
              <p14:cNvContentPartPr/>
              <p14:nvPr/>
            </p14:nvContentPartPr>
            <p14:xfrm>
              <a:off x="3524145" y="4762455"/>
              <a:ext cx="3143880" cy="594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5B228524-3BEA-494B-B275-91C90A1EDA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06145" y="4744455"/>
                <a:ext cx="3179520" cy="950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F4221809-097D-488D-B7F1-6ECA8421D9E8}"/>
              </a:ext>
            </a:extLst>
          </p:cNvPr>
          <p:cNvSpPr txBox="1"/>
          <p:nvPr/>
        </p:nvSpPr>
        <p:spPr>
          <a:xfrm>
            <a:off x="5238750" y="5086350"/>
            <a:ext cx="5038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有问题：如果没获取到数据，</a:t>
            </a:r>
            <a:r>
              <a:rPr lang="en-US" altLang="zh-CN" dirty="0" err="1">
                <a:solidFill>
                  <a:srgbClr val="FF0000"/>
                </a:solidFill>
              </a:rPr>
              <a:t>searchList</a:t>
            </a:r>
            <a:r>
              <a:rPr lang="zh-CN" altLang="en-US" dirty="0">
                <a:solidFill>
                  <a:srgbClr val="FF0000"/>
                </a:solidFill>
              </a:rPr>
              <a:t>时空对象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 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               </a:t>
            </a:r>
            <a:r>
              <a:rPr lang="zh-CN" altLang="en-US" dirty="0">
                <a:solidFill>
                  <a:srgbClr val="FF0000"/>
                </a:solidFill>
              </a:rPr>
              <a:t>里面没有</a:t>
            </a:r>
            <a:r>
              <a:rPr lang="en-US" altLang="zh-CN" dirty="0" err="1">
                <a:solidFill>
                  <a:srgbClr val="FF0000"/>
                </a:solidFill>
              </a:rPr>
              <a:t>goodslist</a:t>
            </a:r>
            <a:r>
              <a:rPr lang="zh-CN" altLang="en-US" dirty="0">
                <a:solidFill>
                  <a:srgbClr val="FF0000"/>
                </a:solidFill>
              </a:rPr>
              <a:t>属性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  <a:sym typeface="Wingdings" panose="05000000000000000000" pitchFamily="2" charset="2"/>
              </a:rPr>
              <a:t>                </a:t>
            </a:r>
            <a:r>
              <a:rPr lang="zh-CN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会报错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9961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62910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29307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34154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80487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62782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89089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27388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32512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98464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2741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A5164B3-8CE8-431C-8625-69C38C067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092" y="260765"/>
            <a:ext cx="8675683" cy="608305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268627B0-CC38-4317-819C-D5ABF4DA6EDB}"/>
                  </a:ext>
                </a:extLst>
              </p14:cNvPr>
              <p14:cNvContentPartPr/>
              <p14:nvPr/>
            </p14:nvContentPartPr>
            <p14:xfrm>
              <a:off x="2267025" y="2909895"/>
              <a:ext cx="2067120" cy="8136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268627B0-CC38-4317-819C-D5ABF4DA6ED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49025" y="2891895"/>
                <a:ext cx="2102760" cy="11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04094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6310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F311D71-A470-4735-B35B-119E5C67C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64" y="245570"/>
            <a:ext cx="6370872" cy="402370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CDB253C-913B-488A-9DBB-66170C877A85}"/>
              </a:ext>
            </a:extLst>
          </p:cNvPr>
          <p:cNvSpPr txBox="1"/>
          <p:nvPr/>
        </p:nvSpPr>
        <p:spPr>
          <a:xfrm>
            <a:off x="1581150" y="5095875"/>
            <a:ext cx="7191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Getters</a:t>
            </a:r>
            <a:r>
              <a:rPr lang="zh-CN" altLang="en-US" dirty="0"/>
              <a:t>上就有相应的数据</a:t>
            </a:r>
          </a:p>
        </p:txBody>
      </p:sp>
    </p:spTree>
    <p:extLst>
      <p:ext uri="{BB962C8B-B14F-4D97-AF65-F5344CB8AC3E}">
        <p14:creationId xmlns:p14="http://schemas.microsoft.com/office/powerpoint/2010/main" val="2140999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7D5A552-232C-4DCB-87C5-B62020CEC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744" y="0"/>
            <a:ext cx="7020105" cy="533270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86A8A6A-C9EA-43AE-B70F-553779CFFDA3}"/>
              </a:ext>
            </a:extLst>
          </p:cNvPr>
          <p:cNvSpPr txBox="1"/>
          <p:nvPr/>
        </p:nvSpPr>
        <p:spPr>
          <a:xfrm>
            <a:off x="1466850" y="5648325"/>
            <a:ext cx="786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State</a:t>
            </a:r>
            <a:r>
              <a:rPr lang="zh-CN" altLang="en-US" dirty="0"/>
              <a:t>是分模块的，而</a:t>
            </a:r>
            <a:r>
              <a:rPr lang="en-US" altLang="zh-CN" dirty="0"/>
              <a:t>getters</a:t>
            </a:r>
            <a:r>
              <a:rPr lang="zh-CN" altLang="en-US" dirty="0"/>
              <a:t>是不分模块的</a:t>
            </a:r>
          </a:p>
        </p:txBody>
      </p:sp>
    </p:spTree>
    <p:extLst>
      <p:ext uri="{BB962C8B-B14F-4D97-AF65-F5344CB8AC3E}">
        <p14:creationId xmlns:p14="http://schemas.microsoft.com/office/powerpoint/2010/main" val="1939841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EAF9F45F-83C8-448B-B7C8-BD187160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049" y="0"/>
            <a:ext cx="9251901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44A115AB-295D-494A-BD43-CEFF1BC8DB67}"/>
                  </a:ext>
                </a:extLst>
              </p14:cNvPr>
              <p14:cNvContentPartPr/>
              <p14:nvPr/>
            </p14:nvContentPartPr>
            <p14:xfrm>
              <a:off x="2952825" y="5462655"/>
              <a:ext cx="2438640" cy="4932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44A115AB-295D-494A-BD43-CEFF1BC8DB6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34825" y="5444655"/>
                <a:ext cx="2474280" cy="8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4530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AD4D3F1-05BC-4ABC-A478-BBC35407C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54" y="0"/>
            <a:ext cx="9716342" cy="509822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EA77FDB-7F8F-474A-8116-EDFBF5F7F822}"/>
              </a:ext>
            </a:extLst>
          </p:cNvPr>
          <p:cNvSpPr txBox="1"/>
          <p:nvPr/>
        </p:nvSpPr>
        <p:spPr>
          <a:xfrm>
            <a:off x="2305050" y="5857875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删除其他的</a:t>
            </a:r>
            <a:r>
              <a:rPr lang="en-US" altLang="zh-CN" dirty="0"/>
              <a:t>li</a:t>
            </a:r>
            <a:r>
              <a:rPr lang="zh-CN" altLang="en-US" dirty="0"/>
              <a:t>标签，只留一个，并进行循环遍历</a:t>
            </a:r>
          </a:p>
        </p:txBody>
      </p:sp>
    </p:spTree>
    <p:extLst>
      <p:ext uri="{BB962C8B-B14F-4D97-AF65-F5344CB8AC3E}">
        <p14:creationId xmlns:p14="http://schemas.microsoft.com/office/powerpoint/2010/main" val="1811121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181</Words>
  <Application>Microsoft Office PowerPoint</Application>
  <PresentationFormat>宽屏</PresentationFormat>
  <Paragraphs>21</Paragraphs>
  <Slides>50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5" baseType="lpstr">
      <vt:lpstr>等线</vt:lpstr>
      <vt:lpstr>等线 Light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q1506</dc:creator>
  <cp:lastModifiedBy>q1506</cp:lastModifiedBy>
  <cp:revision>47</cp:revision>
  <dcterms:created xsi:type="dcterms:W3CDTF">2022-11-24T03:34:23Z</dcterms:created>
  <dcterms:modified xsi:type="dcterms:W3CDTF">2022-11-24T07:51:52Z</dcterms:modified>
</cp:coreProperties>
</file>